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4" r:id="rId2"/>
    <p:sldId id="256" r:id="rId3"/>
    <p:sldId id="265" r:id="rId4"/>
    <p:sldId id="260" r:id="rId5"/>
    <p:sldId id="262" r:id="rId6"/>
    <p:sldId id="263" r:id="rId7"/>
    <p:sldId id="257" r:id="rId8"/>
    <p:sldId id="261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D2A000"/>
    <a:srgbClr val="FFFF00"/>
    <a:srgbClr val="2B04BC"/>
    <a:srgbClr val="FFCC66"/>
    <a:srgbClr val="F0FBB1"/>
    <a:srgbClr val="0099FF"/>
    <a:srgbClr val="FFCC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EE324-4C99-4010-8D53-5F75AFD6E85E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5F2A6-9EEF-4CAF-818D-E4CB34DF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5F2A6-9EEF-4CAF-818D-E4CB34DF34E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5F2A6-9EEF-4CAF-818D-E4CB34DF34E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F80552-4E52-4891-B2C3-AC914F6B35A1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00AB76-3269-456C-BEDF-E0B368156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0552-4E52-4891-B2C3-AC914F6B35A1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0AB76-3269-456C-BEDF-E0B368156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0552-4E52-4891-B2C3-AC914F6B35A1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0AB76-3269-456C-BEDF-E0B368156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0552-4E52-4891-B2C3-AC914F6B35A1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0AB76-3269-456C-BEDF-E0B368156E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0552-4E52-4891-B2C3-AC914F6B35A1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0AB76-3269-456C-BEDF-E0B368156E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0552-4E52-4891-B2C3-AC914F6B35A1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0AB76-3269-456C-BEDF-E0B368156E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0552-4E52-4891-B2C3-AC914F6B35A1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0AB76-3269-456C-BEDF-E0B368156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0552-4E52-4891-B2C3-AC914F6B35A1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0AB76-3269-456C-BEDF-E0B368156E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80552-4E52-4891-B2C3-AC914F6B35A1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0AB76-3269-456C-BEDF-E0B368156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F80552-4E52-4891-B2C3-AC914F6B35A1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0AB76-3269-456C-BEDF-E0B368156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F80552-4E52-4891-B2C3-AC914F6B35A1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00AB76-3269-456C-BEDF-E0B368156E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F80552-4E52-4891-B2C3-AC914F6B35A1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00AB76-3269-456C-BEDF-E0B368156E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etrosnab.ru/catalog/tubing" TargetMode="External"/><Relationship Id="rId13" Type="http://schemas.openxmlformats.org/officeDocument/2006/relationships/image" Target="../media/image10.jpeg"/><Relationship Id="rId18" Type="http://schemas.openxmlformats.org/officeDocument/2006/relationships/image" Target="../media/image13.jpeg"/><Relationship Id="rId3" Type="http://schemas.openxmlformats.org/officeDocument/2006/relationships/image" Target="../media/image4.gif"/><Relationship Id="rId21" Type="http://schemas.openxmlformats.org/officeDocument/2006/relationships/hyperlink" Target="http://www.petrosnab.ru/catalog/pripoy_babbit" TargetMode="External"/><Relationship Id="rId7" Type="http://schemas.openxmlformats.org/officeDocument/2006/relationships/image" Target="../media/image7.jpeg"/><Relationship Id="rId12" Type="http://schemas.openxmlformats.org/officeDocument/2006/relationships/hyperlink" Target="http://www.petrosnab.ru/catalog/plate" TargetMode="External"/><Relationship Id="rId17" Type="http://schemas.openxmlformats.org/officeDocument/2006/relationships/hyperlink" Target="http://www.petrosnab.ru/catalog/corner_bar_bush" TargetMode="External"/><Relationship Id="rId2" Type="http://schemas.openxmlformats.org/officeDocument/2006/relationships/image" Target="../media/image3.gif"/><Relationship Id="rId16" Type="http://schemas.openxmlformats.org/officeDocument/2006/relationships/image" Target="../media/image12.gif"/><Relationship Id="rId20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etrosnab.ru/catalog/disc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5" Type="http://schemas.openxmlformats.org/officeDocument/2006/relationships/image" Target="../media/image11.jpeg"/><Relationship Id="rId23" Type="http://schemas.openxmlformats.org/officeDocument/2006/relationships/image" Target="../media/image2.jpeg"/><Relationship Id="rId10" Type="http://schemas.openxmlformats.org/officeDocument/2006/relationships/hyperlink" Target="http://www.petrosnab.ru/catalog/wire" TargetMode="External"/><Relationship Id="rId19" Type="http://schemas.openxmlformats.org/officeDocument/2006/relationships/hyperlink" Target="http://www.petrosnab.ru/catalog/hexahedron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8.jpeg"/><Relationship Id="rId14" Type="http://schemas.openxmlformats.org/officeDocument/2006/relationships/hyperlink" Target="http://www.petrosnab.ru/catalog/splint_bar" TargetMode="External"/><Relationship Id="rId22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gif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85794"/>
            <a:ext cx="23432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err="1" smtClean="0">
                <a:solidFill>
                  <a:srgbClr val="0070C0"/>
                </a:solidFill>
                <a:latin typeface="Times New Roman" pitchFamily="18" charset="0"/>
                <a:cs typeface="Browallia New" pitchFamily="34" charset="-34"/>
              </a:rPr>
              <a:t>ФормуЛа</a:t>
            </a: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Browallia New" pitchFamily="34" charset="-34"/>
              </a:rPr>
              <a:t>   доверия уже 20лет!!</a:t>
            </a:r>
            <a:endParaRPr lang="ru-RU" sz="1200" b="1" dirty="0">
              <a:solidFill>
                <a:srgbClr val="0070C0"/>
              </a:solidFill>
              <a:latin typeface="Times New Roman" pitchFamily="18" charset="0"/>
              <a:cs typeface="Browallia New" pitchFamily="34" charset="-34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571604" cy="58373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14414" y="3643314"/>
            <a:ext cx="6487995" cy="646331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ЦВЕТНОЙ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МЕТАЛЛОПРОКАТ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3357562"/>
            <a:ext cx="8229600" cy="876102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571604" cy="58373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90000"/>
                  <a:tint val="66000"/>
                  <a:satMod val="160000"/>
                </a:schemeClr>
              </a:gs>
              <a:gs pos="50000">
                <a:schemeClr val="accent1">
                  <a:lumMod val="90000"/>
                  <a:tint val="44500"/>
                  <a:satMod val="160000"/>
                </a:schemeClr>
              </a:gs>
              <a:gs pos="100000">
                <a:schemeClr val="accent1">
                  <a:lumMod val="9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algn="r"/>
            <a:r>
              <a:rPr lang="ru-RU" sz="10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СПб, Минеральная 13 А  </a:t>
            </a:r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105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Тел.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05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(812)</a:t>
            </a:r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327-6666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4" idx="1"/>
            <a:endCxn id="4" idx="1"/>
          </p:cNvCxnSpPr>
          <p:nvPr/>
        </p:nvCxnSpPr>
        <p:spPr>
          <a:xfrm rot="10800000">
            <a:off x="0" y="20005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35716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7000892" y="428604"/>
            <a:ext cx="1000132" cy="85725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rgbClr val="FF9933"/>
                </a:solidFill>
              </a:rPr>
              <a:t>Новости</a:t>
            </a:r>
          </a:p>
        </p:txBody>
      </p:sp>
      <p:sp>
        <p:nvSpPr>
          <p:cNvPr id="18" name="Овал 17"/>
          <p:cNvSpPr/>
          <p:nvPr/>
        </p:nvSpPr>
        <p:spPr>
          <a:xfrm>
            <a:off x="4000496" y="428604"/>
            <a:ext cx="1000132" cy="85725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>
                <a:solidFill>
                  <a:srgbClr val="FF9933"/>
                </a:solidFill>
              </a:rPr>
              <a:t>О нас</a:t>
            </a:r>
          </a:p>
        </p:txBody>
      </p:sp>
      <p:sp>
        <p:nvSpPr>
          <p:cNvPr id="19" name="Овал 18"/>
          <p:cNvSpPr/>
          <p:nvPr/>
        </p:nvSpPr>
        <p:spPr>
          <a:xfrm>
            <a:off x="5000628" y="428604"/>
            <a:ext cx="1000132" cy="85725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>
                <a:solidFill>
                  <a:srgbClr val="FF9933"/>
                </a:solidFill>
              </a:rPr>
              <a:t>Услуги</a:t>
            </a:r>
          </a:p>
        </p:txBody>
      </p:sp>
      <p:sp>
        <p:nvSpPr>
          <p:cNvPr id="20" name="Овал 19"/>
          <p:cNvSpPr/>
          <p:nvPr/>
        </p:nvSpPr>
        <p:spPr>
          <a:xfrm>
            <a:off x="6000760" y="428604"/>
            <a:ext cx="1000132" cy="85725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>
                <a:solidFill>
                  <a:srgbClr val="FF9933"/>
                </a:solidFill>
              </a:rPr>
              <a:t>Прайс-лист</a:t>
            </a:r>
          </a:p>
        </p:txBody>
      </p:sp>
      <p:sp>
        <p:nvSpPr>
          <p:cNvPr id="21" name="Овал 20"/>
          <p:cNvSpPr/>
          <p:nvPr/>
        </p:nvSpPr>
        <p:spPr>
          <a:xfrm>
            <a:off x="3000364" y="428604"/>
            <a:ext cx="1000132" cy="85725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 smtClean="0">
                <a:solidFill>
                  <a:srgbClr val="FF9933"/>
                </a:solidFill>
              </a:rPr>
              <a:t>Главная</a:t>
            </a:r>
            <a:endParaRPr lang="ru-RU" sz="1050" dirty="0">
              <a:solidFill>
                <a:srgbClr val="FF9933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8001024" y="428604"/>
            <a:ext cx="1142976" cy="85725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50" dirty="0">
                <a:solidFill>
                  <a:srgbClr val="FF9933"/>
                </a:solidFill>
              </a:rPr>
              <a:t>Контакты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14480" y="2428868"/>
            <a:ext cx="2075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Цветной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металлопрокат от</a:t>
            </a:r>
          </a:p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ведущих производителей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28926" y="1500174"/>
            <a:ext cx="36547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Торгуем от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грамма, от сантиметра по всей России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357554" y="3429000"/>
            <a:ext cx="2471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Складской центр в</a:t>
            </a:r>
          </a:p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доступной для Вас 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точке города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715008" y="2428868"/>
            <a:ext cx="2288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потребителей</a:t>
            </a:r>
          </a:p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превысило 4500 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предприятий</a:t>
            </a: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Скругленный прямоугольник 72"/>
          <p:cNvSpPr/>
          <p:nvPr/>
        </p:nvSpPr>
        <p:spPr>
          <a:xfrm>
            <a:off x="3857620" y="4643446"/>
            <a:ext cx="2071702" cy="285752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FF9933"/>
                </a:solidFill>
              </a:rPr>
              <a:t>НАША ПРОДУКЦИЯ</a:t>
            </a:r>
            <a:endParaRPr lang="ru-RU" sz="1400" b="1" dirty="0">
              <a:solidFill>
                <a:srgbClr val="FF9933"/>
              </a:solidFill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rot="10800000">
            <a:off x="0" y="400050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0" name="Picture 16" descr="http://metal4u.ru/files/dot_l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6875" cy="9525"/>
          </a:xfrm>
          <a:prstGeom prst="rect">
            <a:avLst/>
          </a:prstGeom>
          <a:noFill/>
        </p:spPr>
      </p:pic>
      <p:pic>
        <p:nvPicPr>
          <p:cNvPr id="1041" name="Picture 17" descr="http://metal4u.ru/files/u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</p:spPr>
      </p:pic>
      <p:pic>
        <p:nvPicPr>
          <p:cNvPr id="1042" name="Picture 18" descr="http://metal4u.ru/files/dot_l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6875" cy="9525"/>
          </a:xfrm>
          <a:prstGeom prst="rect">
            <a:avLst/>
          </a:prstGeom>
          <a:noFill/>
        </p:spPr>
      </p:pic>
      <p:pic>
        <p:nvPicPr>
          <p:cNvPr id="1043" name="Picture 19" descr="http://metal4u.ru/files/u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</p:spPr>
      </p:pic>
      <p:pic>
        <p:nvPicPr>
          <p:cNvPr id="1044" name="Picture 20" descr="http://metal4u.ru/files/dot_l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6875" cy="9525"/>
          </a:xfrm>
          <a:prstGeom prst="rect">
            <a:avLst/>
          </a:prstGeom>
          <a:noFill/>
        </p:spPr>
      </p:pic>
      <p:pic>
        <p:nvPicPr>
          <p:cNvPr id="1045" name="Picture 21" descr="http://metal4u.ru/files/u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</p:spPr>
      </p:pic>
      <p:pic>
        <p:nvPicPr>
          <p:cNvPr id="1046" name="Picture 22" descr="http://metal4u.ru/files/dot_l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6875" cy="9525"/>
          </a:xfrm>
          <a:prstGeom prst="rect">
            <a:avLst/>
          </a:prstGeom>
          <a:noFill/>
        </p:spPr>
      </p:pic>
      <p:pic>
        <p:nvPicPr>
          <p:cNvPr id="1047" name="Picture 23" descr="http://metal4u.ru/files/u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</p:spPr>
      </p:pic>
      <p:pic>
        <p:nvPicPr>
          <p:cNvPr id="1048" name="Picture 24" descr="http://metal4u.ru/files/dot_l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6875" cy="9525"/>
          </a:xfrm>
          <a:prstGeom prst="rect">
            <a:avLst/>
          </a:prstGeom>
          <a:noFill/>
        </p:spPr>
      </p:pic>
      <p:pic>
        <p:nvPicPr>
          <p:cNvPr id="1049" name="Picture 25" descr="http://metal4u.ru/files/u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</p:spPr>
      </p:pic>
      <p:pic>
        <p:nvPicPr>
          <p:cNvPr id="1050" name="Picture 26" descr="http://metal4u.ru/files/dot_l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6875" cy="9525"/>
          </a:xfrm>
          <a:prstGeom prst="rect">
            <a:avLst/>
          </a:prstGeom>
          <a:noFill/>
        </p:spPr>
      </p:pic>
      <p:pic>
        <p:nvPicPr>
          <p:cNvPr id="1051" name="Picture 27" descr="http://metal4u.ru/files/u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</p:spPr>
      </p:pic>
      <p:pic>
        <p:nvPicPr>
          <p:cNvPr id="1052" name="Picture 28" descr="http://metal4u.ru/files/dot_l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66875" cy="9525"/>
          </a:xfrm>
          <a:prstGeom prst="rect">
            <a:avLst/>
          </a:prstGeom>
          <a:noFill/>
        </p:spPr>
      </p:pic>
      <p:pic>
        <p:nvPicPr>
          <p:cNvPr id="1056" name="Picture 32" descr="&amp;Tcy;&amp;rcy;&amp;ucy;&amp;bcy;&amp;y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928802"/>
            <a:ext cx="1643074" cy="1327099"/>
          </a:xfrm>
          <a:prstGeom prst="rect">
            <a:avLst/>
          </a:prstGeom>
          <a:noFill/>
        </p:spPr>
      </p:pic>
      <p:pic>
        <p:nvPicPr>
          <p:cNvPr id="6146" name="Picture 2" descr="http://www.petrosnab.ru/resample_fitx120/file/def32cae/trub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5357826"/>
            <a:ext cx="714380" cy="595317"/>
          </a:xfrm>
          <a:prstGeom prst="rect">
            <a:avLst/>
          </a:prstGeom>
          <a:noFill/>
        </p:spPr>
      </p:pic>
      <p:sp>
        <p:nvSpPr>
          <p:cNvPr id="64" name="Прямоугольник 63"/>
          <p:cNvSpPr/>
          <p:nvPr/>
        </p:nvSpPr>
        <p:spPr>
          <a:xfrm>
            <a:off x="0" y="6000768"/>
            <a:ext cx="12144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  <a:hlinkClick r:id="rId6"/>
              </a:rPr>
              <a:t>Круг, пруток, шестигранник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0" name="Picture 6" descr="http://www.petrosnab.ru/resample_fitx120/file/def32cae/krug.jpg"/>
          <p:cNvPicPr>
            <a:picLocks noChangeAspect="1" noChangeArrowheads="1"/>
          </p:cNvPicPr>
          <p:nvPr/>
        </p:nvPicPr>
        <p:blipFill>
          <a:blip r:embed="rId7">
            <a:lum contrast="10000"/>
          </a:blip>
          <a:srcRect/>
          <a:stretch>
            <a:fillRect/>
          </a:stretch>
        </p:blipFill>
        <p:spPr bwMode="auto">
          <a:xfrm>
            <a:off x="142844" y="5357826"/>
            <a:ext cx="714380" cy="595317"/>
          </a:xfrm>
          <a:prstGeom prst="rect">
            <a:avLst/>
          </a:prstGeom>
          <a:noFill/>
        </p:spPr>
      </p:pic>
      <p:sp>
        <p:nvSpPr>
          <p:cNvPr id="68" name="Прямоугольник 67"/>
          <p:cNvSpPr/>
          <p:nvPr/>
        </p:nvSpPr>
        <p:spPr>
          <a:xfrm>
            <a:off x="1000100" y="5929330"/>
            <a:ext cx="100013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  <a:hlinkClick r:id="rId8"/>
              </a:rPr>
              <a:t>Трубы, профильные трубы, втулки</a:t>
            </a:r>
            <a:endParaRPr lang="ru-RU" sz="1050" dirty="0" smtClean="0">
              <a:latin typeface="Times New Roman" pitchFamily="18" charset="0"/>
              <a:cs typeface="Times New Roman" pitchFamily="18" charset="0"/>
              <a:hlinkClick r:id="rId6"/>
            </a:endParaRPr>
          </a:p>
        </p:txBody>
      </p:sp>
      <p:pic>
        <p:nvPicPr>
          <p:cNvPr id="6152" name="Picture 8" descr="http://www.petrosnab.ru/resample_fitx120/file/def32cae/provoloka.jpg"/>
          <p:cNvPicPr>
            <a:picLocks noChangeAspect="1" noChangeArrowheads="1"/>
          </p:cNvPicPr>
          <p:nvPr/>
        </p:nvPicPr>
        <p:blipFill>
          <a:blip r:embed="rId9">
            <a:lum contrast="10000"/>
          </a:blip>
          <a:srcRect/>
          <a:stretch>
            <a:fillRect/>
          </a:stretch>
        </p:blipFill>
        <p:spPr bwMode="auto">
          <a:xfrm>
            <a:off x="2071670" y="5357826"/>
            <a:ext cx="771531" cy="571504"/>
          </a:xfrm>
          <a:prstGeom prst="rect">
            <a:avLst/>
          </a:prstGeom>
          <a:noFill/>
        </p:spPr>
      </p:pic>
      <p:sp>
        <p:nvSpPr>
          <p:cNvPr id="72" name="Прямоугольник 71"/>
          <p:cNvSpPr/>
          <p:nvPr/>
        </p:nvSpPr>
        <p:spPr>
          <a:xfrm>
            <a:off x="2000232" y="6143644"/>
            <a:ext cx="80823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  <a:hlinkClick r:id="rId10"/>
              </a:rPr>
              <a:t>Проволока</a:t>
            </a:r>
            <a:endParaRPr lang="ru-RU" sz="1050" dirty="0" smtClean="0">
              <a:latin typeface="Times New Roman" pitchFamily="18" charset="0"/>
              <a:cs typeface="Times New Roman" pitchFamily="18" charset="0"/>
              <a:hlinkClick r:id="rId6"/>
            </a:endParaRPr>
          </a:p>
        </p:txBody>
      </p:sp>
      <p:pic>
        <p:nvPicPr>
          <p:cNvPr id="6154" name="Picture 10" descr="http://www.petrosnab.ru/resample_fitx120/file/def32cae/list.jpg"/>
          <p:cNvPicPr>
            <a:picLocks noChangeAspect="1" noChangeArrowheads="1"/>
          </p:cNvPicPr>
          <p:nvPr/>
        </p:nvPicPr>
        <p:blipFill>
          <a:blip r:embed="rId11">
            <a:lum contrast="10000"/>
          </a:blip>
          <a:srcRect/>
          <a:stretch>
            <a:fillRect/>
          </a:stretch>
        </p:blipFill>
        <p:spPr bwMode="auto">
          <a:xfrm>
            <a:off x="3071802" y="5357826"/>
            <a:ext cx="785818" cy="571504"/>
          </a:xfrm>
          <a:prstGeom prst="rect">
            <a:avLst/>
          </a:prstGeom>
          <a:noFill/>
        </p:spPr>
      </p:pic>
      <p:sp>
        <p:nvSpPr>
          <p:cNvPr id="74" name="Прямоугольник 73"/>
          <p:cNvSpPr/>
          <p:nvPr/>
        </p:nvSpPr>
        <p:spPr>
          <a:xfrm>
            <a:off x="3000364" y="6143644"/>
            <a:ext cx="98456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  <a:hlinkClick r:id="rId12"/>
              </a:rPr>
              <a:t>Листы, плиты</a:t>
            </a:r>
            <a:endParaRPr lang="ru-RU" sz="1050" dirty="0" smtClean="0">
              <a:latin typeface="Times New Roman" pitchFamily="18" charset="0"/>
              <a:cs typeface="Times New Roman" pitchFamily="18" charset="0"/>
              <a:hlinkClick r:id="rId10"/>
            </a:endParaRPr>
          </a:p>
        </p:txBody>
      </p:sp>
      <p:pic>
        <p:nvPicPr>
          <p:cNvPr id="6156" name="Picture 12" descr="http://www.petrosnab.ru/resample_fitx120/file/4bc320b4/lenta.jpg"/>
          <p:cNvPicPr>
            <a:picLocks noChangeAspect="1" noChangeArrowheads="1"/>
          </p:cNvPicPr>
          <p:nvPr/>
        </p:nvPicPr>
        <p:blipFill>
          <a:blip r:embed="rId13">
            <a:lum contrast="10000"/>
          </a:blip>
          <a:srcRect/>
          <a:stretch>
            <a:fillRect/>
          </a:stretch>
        </p:blipFill>
        <p:spPr bwMode="auto">
          <a:xfrm>
            <a:off x="4143372" y="5357826"/>
            <a:ext cx="785818" cy="571504"/>
          </a:xfrm>
          <a:prstGeom prst="rect">
            <a:avLst/>
          </a:prstGeom>
          <a:noFill/>
        </p:spPr>
      </p:pic>
      <p:sp>
        <p:nvSpPr>
          <p:cNvPr id="76" name="Прямоугольник 75"/>
          <p:cNvSpPr/>
          <p:nvPr/>
        </p:nvSpPr>
        <p:spPr>
          <a:xfrm>
            <a:off x="4071934" y="6143644"/>
            <a:ext cx="96212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  <a:hlinkClick r:id="rId14"/>
              </a:rPr>
              <a:t>Ленты, шины</a:t>
            </a:r>
            <a:endParaRPr lang="ru-RU" sz="1050" dirty="0" smtClean="0">
              <a:latin typeface="Times New Roman" pitchFamily="18" charset="0"/>
              <a:cs typeface="Times New Roman" pitchFamily="18" charset="0"/>
              <a:hlinkClick r:id="rId12"/>
            </a:endParaRPr>
          </a:p>
        </p:txBody>
      </p:sp>
      <p:pic>
        <p:nvPicPr>
          <p:cNvPr id="6158" name="Picture 14" descr="http://www.petrosnab.ru/resample_fitx120/file/def32cae/ugolok1.jpg"/>
          <p:cNvPicPr>
            <a:picLocks noChangeAspect="1" noChangeArrowheads="1"/>
          </p:cNvPicPr>
          <p:nvPr/>
        </p:nvPicPr>
        <p:blipFill>
          <a:blip r:embed="rId15">
            <a:lum bright="10000"/>
          </a:blip>
          <a:srcRect/>
          <a:stretch>
            <a:fillRect/>
          </a:stretch>
        </p:blipFill>
        <p:spPr bwMode="auto">
          <a:xfrm>
            <a:off x="5143504" y="5357826"/>
            <a:ext cx="771530" cy="571504"/>
          </a:xfrm>
          <a:prstGeom prst="rect">
            <a:avLst/>
          </a:prstGeom>
          <a:noFill/>
        </p:spPr>
      </p:pic>
      <p:pic>
        <p:nvPicPr>
          <p:cNvPr id="6162" name="Picture 18" descr="http://www.petrosnab.ru/images/1.gif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55575" y="-136525"/>
            <a:ext cx="9525" cy="47625"/>
          </a:xfrm>
          <a:prstGeom prst="rect">
            <a:avLst/>
          </a:prstGeom>
          <a:noFill/>
        </p:spPr>
      </p:pic>
      <p:sp>
        <p:nvSpPr>
          <p:cNvPr id="77" name="Прямоугольник 76"/>
          <p:cNvSpPr/>
          <p:nvPr/>
        </p:nvSpPr>
        <p:spPr>
          <a:xfrm>
            <a:off x="5143504" y="6072206"/>
            <a:ext cx="857256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  <a:hlinkClick r:id="rId17"/>
              </a:rPr>
              <a:t>УГОЛКИ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  <a:hlinkClick r:id="rId10"/>
              </a:rPr>
              <a:t/>
            </a:r>
            <a:br>
              <a:rPr lang="ru-RU" sz="800" dirty="0" smtClean="0">
                <a:latin typeface="Times New Roman" pitchFamily="18" charset="0"/>
                <a:cs typeface="Times New Roman" pitchFamily="18" charset="0"/>
                <a:hlinkClick r:id="rId10"/>
              </a:rPr>
            </a:br>
            <a:r>
              <a:rPr lang="ru-RU" sz="800" dirty="0" smtClean="0">
                <a:latin typeface="Times New Roman" pitchFamily="18" charset="0"/>
                <a:cs typeface="Times New Roman" pitchFamily="18" charset="0"/>
                <a:hlinkClick r:id="rId10"/>
              </a:rPr>
              <a:t>  </a:t>
            </a:r>
            <a:br>
              <a:rPr lang="ru-RU" sz="800" dirty="0" smtClean="0">
                <a:latin typeface="Times New Roman" pitchFamily="18" charset="0"/>
                <a:cs typeface="Times New Roman" pitchFamily="18" charset="0"/>
                <a:hlinkClick r:id="rId10"/>
              </a:rPr>
            </a:br>
            <a:r>
              <a:rPr lang="ru-RU" sz="1050" dirty="0" smtClean="0">
                <a:latin typeface="Times New Roman" pitchFamily="18" charset="0"/>
                <a:cs typeface="Times New Roman" pitchFamily="18" charset="0"/>
                <a:hlinkClick r:id="rId10"/>
              </a:rPr>
              <a:t>алюминиевые </a:t>
            </a:r>
            <a:endParaRPr lang="ru-RU" sz="800" dirty="0" smtClean="0">
              <a:latin typeface="Times New Roman" pitchFamily="18" charset="0"/>
              <a:cs typeface="Times New Roman" pitchFamily="18" charset="0"/>
              <a:hlinkClick r:id="rId10"/>
            </a:endParaRPr>
          </a:p>
        </p:txBody>
      </p:sp>
      <p:pic>
        <p:nvPicPr>
          <p:cNvPr id="6164" name="Picture 20" descr="http://www.petrosnab.ru/resample_fitx120/file/4bc320b4/chushka.jpg"/>
          <p:cNvPicPr>
            <a:picLocks noChangeAspect="1" noChangeArrowheads="1"/>
          </p:cNvPicPr>
          <p:nvPr/>
        </p:nvPicPr>
        <p:blipFill>
          <a:blip r:embed="rId18">
            <a:lum contrast="20000"/>
          </a:blip>
          <a:srcRect/>
          <a:stretch>
            <a:fillRect/>
          </a:stretch>
        </p:blipFill>
        <p:spPr bwMode="auto">
          <a:xfrm>
            <a:off x="6143636" y="5357826"/>
            <a:ext cx="821529" cy="547686"/>
          </a:xfrm>
          <a:prstGeom prst="rect">
            <a:avLst/>
          </a:prstGeom>
          <a:noFill/>
        </p:spPr>
      </p:pic>
      <p:sp>
        <p:nvSpPr>
          <p:cNvPr id="78" name="Прямоугольник 77"/>
          <p:cNvSpPr/>
          <p:nvPr/>
        </p:nvSpPr>
        <p:spPr>
          <a:xfrm>
            <a:off x="6215074" y="6143644"/>
            <a:ext cx="58221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 err="1" smtClean="0">
                <a:latin typeface="Times New Roman" pitchFamily="18" charset="0"/>
                <a:cs typeface="Times New Roman" pitchFamily="18" charset="0"/>
                <a:hlinkClick r:id="rId19"/>
              </a:rPr>
              <a:t>Чушки</a:t>
            </a:r>
            <a:endParaRPr lang="ru-RU" sz="1050" dirty="0" smtClean="0">
              <a:latin typeface="Times New Roman" pitchFamily="18" charset="0"/>
              <a:cs typeface="Times New Roman" pitchFamily="18" charset="0"/>
              <a:hlinkClick r:id="rId12"/>
            </a:endParaRPr>
          </a:p>
        </p:txBody>
      </p:sp>
      <p:pic>
        <p:nvPicPr>
          <p:cNvPr id="6166" name="Picture 22" descr="http://www.petrosnab.ru/resample_fitx120/file/4bc320b4/babbit_120.jpg"/>
          <p:cNvPicPr>
            <a:picLocks noChangeAspect="1" noChangeArrowheads="1"/>
          </p:cNvPicPr>
          <p:nvPr/>
        </p:nvPicPr>
        <p:blipFill>
          <a:blip r:embed="rId20">
            <a:lum contrast="10000"/>
          </a:blip>
          <a:srcRect/>
          <a:stretch>
            <a:fillRect/>
          </a:stretch>
        </p:blipFill>
        <p:spPr bwMode="auto">
          <a:xfrm>
            <a:off x="7215206" y="5357826"/>
            <a:ext cx="857256" cy="571504"/>
          </a:xfrm>
          <a:prstGeom prst="rect">
            <a:avLst/>
          </a:prstGeom>
          <a:noFill/>
        </p:spPr>
      </p:pic>
      <p:sp>
        <p:nvSpPr>
          <p:cNvPr id="80" name="Прямоугольник 79"/>
          <p:cNvSpPr/>
          <p:nvPr/>
        </p:nvSpPr>
        <p:spPr>
          <a:xfrm>
            <a:off x="7215206" y="6072206"/>
            <a:ext cx="114678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  <a:hlinkClick r:id="rId21"/>
              </a:rPr>
              <a:t>Олово, припой, баббит</a:t>
            </a:r>
            <a:endParaRPr lang="ru-RU" sz="1050" dirty="0" smtClean="0">
              <a:latin typeface="Times New Roman" pitchFamily="18" charset="0"/>
              <a:cs typeface="Times New Roman" pitchFamily="18" charset="0"/>
              <a:hlinkClick r:id="rId12"/>
            </a:endParaRPr>
          </a:p>
        </p:txBody>
      </p:sp>
      <p:pic>
        <p:nvPicPr>
          <p:cNvPr id="6168" name="Picture 24" descr="https://encrypted-tbn1.gstatic.com/images?q=tbn:ANd9GcT8svDP0Er6CHKMeJZYYnMjJDSlvJ9vH1Ha8iSmpt6q_TzN3dmx"/>
          <p:cNvPicPr>
            <a:picLocks noChangeAspect="1" noChangeArrowheads="1"/>
          </p:cNvPicPr>
          <p:nvPr/>
        </p:nvPicPr>
        <p:blipFill>
          <a:blip r:embed="rId22">
            <a:lum contrast="20000"/>
          </a:blip>
          <a:srcRect/>
          <a:stretch>
            <a:fillRect/>
          </a:stretch>
        </p:blipFill>
        <p:spPr bwMode="auto">
          <a:xfrm>
            <a:off x="8286776" y="5357826"/>
            <a:ext cx="714380" cy="571504"/>
          </a:xfrm>
          <a:prstGeom prst="rect">
            <a:avLst/>
          </a:prstGeom>
          <a:noFill/>
        </p:spPr>
      </p:pic>
      <p:sp>
        <p:nvSpPr>
          <p:cNvPr id="82" name="TextBox 81"/>
          <p:cNvSpPr txBox="1"/>
          <p:nvPr/>
        </p:nvSpPr>
        <p:spPr>
          <a:xfrm>
            <a:off x="8286776" y="6072206"/>
            <a:ext cx="7143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  <a:hlinkClick r:id="rId21"/>
              </a:rPr>
              <a:t>Сетка латунная</a:t>
            </a:r>
          </a:p>
        </p:txBody>
      </p:sp>
      <p:cxnSp>
        <p:nvCxnSpPr>
          <p:cNvPr id="84" name="Соединительная линия уступом 83"/>
          <p:cNvCxnSpPr/>
          <p:nvPr/>
        </p:nvCxnSpPr>
        <p:spPr>
          <a:xfrm rot="16200000" flipH="1">
            <a:off x="5857884" y="1857364"/>
            <a:ext cx="642942" cy="5000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Соединительная линия уступом 87"/>
          <p:cNvCxnSpPr/>
          <p:nvPr/>
        </p:nvCxnSpPr>
        <p:spPr>
          <a:xfrm rot="5400000">
            <a:off x="2857488" y="1714488"/>
            <a:ext cx="714380" cy="7143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Соединительная линия уступом 89"/>
          <p:cNvCxnSpPr/>
          <p:nvPr/>
        </p:nvCxnSpPr>
        <p:spPr>
          <a:xfrm>
            <a:off x="2643174" y="2857496"/>
            <a:ext cx="1143008" cy="70781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Соединительная линия уступом 91"/>
          <p:cNvCxnSpPr/>
          <p:nvPr/>
        </p:nvCxnSpPr>
        <p:spPr>
          <a:xfrm rot="10800000" flipV="1">
            <a:off x="5572132" y="2857495"/>
            <a:ext cx="928694" cy="70781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285720" y="0"/>
            <a:ext cx="1571604" cy="58373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786050" y="642918"/>
            <a:ext cx="3357586" cy="57150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9933"/>
                </a:solidFill>
              </a:rPr>
              <a:t>Наша миссия</a:t>
            </a:r>
            <a:endParaRPr lang="ru-RU" sz="1600" b="1" dirty="0">
              <a:solidFill>
                <a:srgbClr val="FF99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3636" y="3357562"/>
            <a:ext cx="2714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Открытость, умение договориться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согласно взаимным интересам и  результативность в диалоге с клиентом являются одним из главных приоритетов Нашей фирмы в целом.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928802"/>
            <a:ext cx="335758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Металлопрокат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это материал с безграничной сферой применения, востребованный во многих отраслях промышленности. Годы успешной работы в сфере продажи металлопроката позволили нашей компании завоевать доверие крупнейших строительных и коммерческих организаций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571604" cy="58373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2" name="Picture 2" descr="http://saga.ua/images/kompas.jpg"/>
          <p:cNvPicPr>
            <a:picLocks noChangeAspect="1" noChangeArrowheads="1"/>
          </p:cNvPicPr>
          <p:nvPr/>
        </p:nvPicPr>
        <p:blipFill>
          <a:blip r:embed="rId3"/>
          <a:srcRect r="35714"/>
          <a:stretch>
            <a:fillRect/>
          </a:stretch>
        </p:blipFill>
        <p:spPr bwMode="auto">
          <a:xfrm>
            <a:off x="4000496" y="3071810"/>
            <a:ext cx="1928826" cy="17287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10" name="Соединительная линия уступом 9"/>
          <p:cNvCxnSpPr/>
          <p:nvPr/>
        </p:nvCxnSpPr>
        <p:spPr>
          <a:xfrm rot="10800000">
            <a:off x="3714744" y="2143116"/>
            <a:ext cx="1000132" cy="78581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/>
          <p:nvPr/>
        </p:nvCxnSpPr>
        <p:spPr>
          <a:xfrm>
            <a:off x="5072066" y="5286388"/>
            <a:ext cx="1071570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786050" y="1500174"/>
            <a:ext cx="3357586" cy="57150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9933"/>
                </a:solidFill>
              </a:rPr>
              <a:t>Основные направления деятельности компании</a:t>
            </a:r>
            <a:endParaRPr lang="ru-RU" sz="1400" b="1" dirty="0">
              <a:solidFill>
                <a:srgbClr val="FF9933"/>
              </a:solidFill>
            </a:endParaRPr>
          </a:p>
        </p:txBody>
      </p:sp>
      <p:pic>
        <p:nvPicPr>
          <p:cNvPr id="1026" name="Picture 2" descr="https://encrypted-tbn3.gstatic.com/images?q=tbn:ANd9GcRDb5VKKneyParEyPZGEbEvc5THGGqfE-PlBV9EPQNPZ7ePeqM-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429000"/>
            <a:ext cx="2500330" cy="21538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642910" y="2214554"/>
            <a:ext cx="7715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ООО "ПЕТРОСНАБ" является поставщиком цветного металла.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429000"/>
            <a:ext cx="278608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Фирма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предлагает широкий ассортимент цветного металлопроката: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алюминиевый, Бронзовый, Латунный, медный и медно-никелевый прокат, нихром, титан.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72264" y="3429000"/>
            <a:ext cx="23574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вторичных ресурсов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цветной металлургии и амортизационных ломов цветных металлов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Нашивка 8"/>
          <p:cNvSpPr/>
          <p:nvPr/>
        </p:nvSpPr>
        <p:spPr>
          <a:xfrm>
            <a:off x="6357950" y="3500438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142844" y="3500438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929058" y="0"/>
            <a:ext cx="1214446" cy="121444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FF9933"/>
                </a:solidFill>
              </a:rPr>
              <a:t>О нас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1571604" cy="58373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571604" cy="58373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2786050" y="785794"/>
            <a:ext cx="3357586" cy="57150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9933"/>
                </a:solidFill>
              </a:rPr>
              <a:t>Дополнительные услуги</a:t>
            </a:r>
            <a:endParaRPr lang="ru-RU" sz="1400" b="1" dirty="0">
              <a:solidFill>
                <a:srgbClr val="FF99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2071678"/>
            <a:ext cx="833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нашей компетенции предоставить дополнительный сервис для </a:t>
            </a:r>
            <a:r>
              <a:rPr lang="ru-RU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Наших </a:t>
            </a:r>
            <a:r>
              <a:rPr lang="ru-RU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лиентов </a:t>
            </a:r>
            <a:endParaRPr lang="ru-RU" u="sng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928934"/>
            <a:ext cx="2212958" cy="1649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571472" y="3214686"/>
            <a:ext cx="25003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Резка в размер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(фреза, 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ленточно-пильный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станок, плазма), в том числе больших диаметров, до 400 мм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4857760"/>
            <a:ext cx="20629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Рубк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на гильотине.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00430" y="4929198"/>
            <a:ext cx="18573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Помощь в размещении заказов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изготовление различных деталей по чертежам</a:t>
            </a:r>
            <a:b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заказчика.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00760" y="4214818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Ленточнопильная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резка металлопроката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42976" y="5500702"/>
            <a:ext cx="15754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Лазерная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резка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072198" y="5500702"/>
            <a:ext cx="20716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Плазменная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резка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929322" y="3214686"/>
            <a:ext cx="23666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Гидроабразивная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резка</a:t>
            </a:r>
          </a:p>
        </p:txBody>
      </p:sp>
      <p:sp>
        <p:nvSpPr>
          <p:cNvPr id="14" name="Нашивка 13"/>
          <p:cNvSpPr/>
          <p:nvPr/>
        </p:nvSpPr>
        <p:spPr>
          <a:xfrm>
            <a:off x="214282" y="3286124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142844" y="4929198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857224" y="5572140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3214678" y="5000636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5643570" y="3286124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5715008" y="4286256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5786446" y="5572140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0034" y="2071678"/>
            <a:ext cx="2428892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Предоставление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необходимого заказчику цветного металлопроката со складов в Санкт-Петербурге, Москве и Екатеринбурге по упрощённой транспортной схеме.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14612" y="714356"/>
            <a:ext cx="3357586" cy="571504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9933"/>
                </a:solidFill>
              </a:rPr>
              <a:t>Дополнительные услуги</a:t>
            </a:r>
            <a:endParaRPr lang="ru-RU" sz="1400" b="1" dirty="0">
              <a:solidFill>
                <a:srgbClr val="FF99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857364"/>
            <a:ext cx="81268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подбираем для </a:t>
            </a:r>
            <a:r>
              <a:rPr lang="ru-RU" sz="1600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аших </a:t>
            </a:r>
            <a:r>
              <a:rPr lang="ru-RU" sz="1600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лиентов </a:t>
            </a:r>
            <a:r>
              <a:rPr lang="ru-RU" sz="1600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оптимальную схему взаимовыгодного сотрудничества</a:t>
            </a:r>
          </a:p>
        </p:txBody>
      </p:sp>
      <p:pic>
        <p:nvPicPr>
          <p:cNvPr id="8194" name="Picture 2" descr="http://www.akmrsk-portal.ru/upload/medialibrary/6fb/6fbec3de82086b0d60d66d7dd43259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857496"/>
            <a:ext cx="2500330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5857884" y="2500306"/>
            <a:ext cx="30003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Доставка купленного материала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материала по России и странам СНГ, Балтии, предприятиям 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Северо-Запада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России, а также в удалённые промышленные регионы - Московский, Волжский, Уральский и другие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5000636"/>
            <a:ext cx="28575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Содействие в размещении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сопровождение заказов на любом заводе-производителе Российской Федерации. </a:t>
            </a:r>
          </a:p>
        </p:txBody>
      </p:sp>
      <p:sp>
        <p:nvSpPr>
          <p:cNvPr id="12" name="Нашивка 11"/>
          <p:cNvSpPr/>
          <p:nvPr/>
        </p:nvSpPr>
        <p:spPr>
          <a:xfrm>
            <a:off x="214282" y="2571744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642910" y="5000636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5572132" y="2643182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5008" y="4929198"/>
            <a:ext cx="28575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ведем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тесное сотрудничество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с производителями так и с основными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трейдерами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цветного металлопроката.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5286380" y="5000636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929058" y="214290"/>
            <a:ext cx="1214446" cy="1214446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FF9933"/>
                </a:solidFill>
              </a:rPr>
              <a:t>О нас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0430" y="1571612"/>
            <a:ext cx="2071702" cy="35719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FF9933"/>
                </a:solidFill>
              </a:rPr>
              <a:t>История компании</a:t>
            </a:r>
            <a:endParaRPr lang="ru-RU" sz="1400" b="1" dirty="0">
              <a:solidFill>
                <a:srgbClr val="FF9933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1571604" cy="58373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Нашивка 10"/>
          <p:cNvSpPr/>
          <p:nvPr/>
        </p:nvSpPr>
        <p:spPr>
          <a:xfrm>
            <a:off x="285720" y="5429264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714348" y="4500570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146" name="Picture 2" descr="http://specstrojmontazh.ua/images/shablon/graphic_2012_03_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714620"/>
            <a:ext cx="2071702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TextBox 12"/>
          <p:cNvSpPr txBox="1"/>
          <p:nvPr/>
        </p:nvSpPr>
        <p:spPr>
          <a:xfrm>
            <a:off x="642910" y="5357826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1998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Основание компании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71538" y="4429132"/>
            <a:ext cx="15716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1999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Приобретение складского помещения 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571604" y="2500306"/>
            <a:ext cx="164307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2000-2001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Закупка специализированного транспорта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Получение свидетельства о государственной регистрации товарного знака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571736" y="1928802"/>
            <a:ext cx="1571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2004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 штата персонала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86380" y="5357826"/>
            <a:ext cx="13573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2005 </a:t>
            </a:r>
          </a:p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Приобретение нового офисного здания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86446" y="3929066"/>
            <a:ext cx="26432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2006-2009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Новое направление по продажам нержавеющей стали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 складских площадей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Посещение промышленной выставки «</a:t>
            </a:r>
            <a:r>
              <a:rPr lang="ru-RU" sz="1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Металл-Экспо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' 2009»</a:t>
            </a:r>
          </a:p>
        </p:txBody>
      </p:sp>
      <p:sp>
        <p:nvSpPr>
          <p:cNvPr id="19" name="Нашивка 18"/>
          <p:cNvSpPr/>
          <p:nvPr/>
        </p:nvSpPr>
        <p:spPr>
          <a:xfrm>
            <a:off x="1214414" y="2571744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2143108" y="2000240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0826" y="2786058"/>
            <a:ext cx="21431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2010-2011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 ассортимента компании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Реорганизация структуры предприятия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86581" y="1500174"/>
            <a:ext cx="185741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2012-2013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Входим в Десятку лучших </a:t>
            </a:r>
            <a:r>
              <a:rPr lang="ru-RU" sz="1400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металло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торговцев в СПб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 клиентской базы</a:t>
            </a:r>
          </a:p>
          <a:p>
            <a:endParaRPr lang="ru-RU" sz="14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929190" y="5429264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>
            <a:off x="5500694" y="4000504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>
            <a:off x="6143636" y="2857496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>
            <a:off x="6858016" y="1571612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ffw.info/wp-content/uploads/2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500438"/>
            <a:ext cx="2214578" cy="1659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286116" y="285728"/>
            <a:ext cx="2071702" cy="35719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9933"/>
                </a:solidFill>
              </a:rPr>
              <a:t>Преимущества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714356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ООО «ПЕТРОСНАБ» обладает целым рядом конкурентных </a:t>
            </a:r>
            <a:r>
              <a:rPr lang="ru-RU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преимуществ</a:t>
            </a:r>
            <a:r>
              <a:rPr lang="ru-RU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значит, что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можете быть уверенны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компетенции наших сотрудников , которые подберут для Вас необходимый продукт  , опираясь на Ваши желания и потребности.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214554"/>
            <a:ext cx="20717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Чётко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налаженная транспортная схема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357562"/>
            <a:ext cx="22860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отсутствии необходимого материала на складе компании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разместим заказ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нужном предприятии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2214554"/>
            <a:ext cx="26432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Отпуск материала заказчику «в размер»-</a:t>
            </a:r>
          </a:p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сантиметра, от грамма</a:t>
            </a:r>
            <a:r>
              <a:rPr lang="ru-RU" b="1" dirty="0" smtClean="0"/>
              <a:t>.</a:t>
            </a:r>
            <a:endParaRPr lang="ru-RU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5429264"/>
            <a:ext cx="4000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Быстрое, удобное и надежное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наших клиентов необходимым ассортиментом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500826" y="4572008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 доверяют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 4000 предприятий</a:t>
            </a:r>
            <a:endParaRPr lang="ru-RU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00826" y="3143248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Компания чрезвычайно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привлекательна</a:t>
            </a:r>
          </a:p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снабженцев</a:t>
            </a:r>
          </a:p>
        </p:txBody>
      </p:sp>
      <p:sp>
        <p:nvSpPr>
          <p:cNvPr id="18" name="Нашивка 17"/>
          <p:cNvSpPr/>
          <p:nvPr/>
        </p:nvSpPr>
        <p:spPr>
          <a:xfrm>
            <a:off x="142844" y="2285992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142844" y="3429000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2928926" y="2285992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6143636" y="2357430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6143636" y="3214686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6215074" y="4643446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2714612" y="5500702"/>
            <a:ext cx="28575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04110" y="2285992"/>
            <a:ext cx="2639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рынке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 15 лет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ivetstrana.ru/images/foto/spb_pk_8.jpg"/>
          <p:cNvPicPr>
            <a:picLocks noChangeAspect="1" noChangeArrowheads="1"/>
          </p:cNvPicPr>
          <p:nvPr/>
        </p:nvPicPr>
        <p:blipFill>
          <a:blip r:embed="rId3"/>
          <a:srcRect t="5532" b="5957"/>
          <a:stretch>
            <a:fillRect/>
          </a:stretch>
        </p:blipFill>
        <p:spPr bwMode="auto">
          <a:xfrm>
            <a:off x="285720" y="1643050"/>
            <a:ext cx="1785950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http://www.melga.lt/uploads/manufacturer/15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2714620"/>
            <a:ext cx="1214446" cy="10560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 descr="http://avtobaza.ru/images/oil/logo/nest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1785926"/>
            <a:ext cx="857256" cy="857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2" name="Picture 8" descr="http://www.itar-tass.com/data/Newses/MainPhoto/747573.JPEG"/>
          <p:cNvPicPr>
            <a:picLocks noChangeAspect="1" noChangeArrowheads="1"/>
          </p:cNvPicPr>
          <p:nvPr/>
        </p:nvPicPr>
        <p:blipFill>
          <a:blip r:embed="rId6"/>
          <a:srcRect l="21053" r="7895"/>
          <a:stretch>
            <a:fillRect/>
          </a:stretch>
        </p:blipFill>
        <p:spPr bwMode="auto">
          <a:xfrm>
            <a:off x="4572000" y="1571612"/>
            <a:ext cx="1808274" cy="2286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4" name="Picture 10" descr="http://sozvezdie-tour.ru/articles_files/kronshtadt/kronshtadt_00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1571612"/>
            <a:ext cx="1785950" cy="23097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14282" y="4214818"/>
            <a:ext cx="22145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Использована медная кровельная лента для реставрации кровли Петропавловской крепости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4286256"/>
            <a:ext cx="2000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Поставка продукции для судостроительных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Заводов северо-Западного округа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86514" y="4286256"/>
            <a:ext cx="23574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Латунные и медные листы, приобретенные в нашей компании были использованы при реставрации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Крондштадского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Собора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28860" y="4286256"/>
            <a:ext cx="2000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Приобретение алюминия для изготовления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металло-конструкций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57554" y="428604"/>
            <a:ext cx="2071702" cy="35719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9933"/>
                </a:solidFill>
              </a:rPr>
              <a:t>Наша гордость</a:t>
            </a:r>
            <a:endParaRPr lang="ru-RU" sz="1400" b="1" dirty="0">
              <a:solidFill>
                <a:srgbClr val="FF993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84" y="1000108"/>
            <a:ext cx="429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растём вместе с </a:t>
            </a:r>
            <a:r>
              <a:rPr lang="ru-RU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нашими партнёрами!</a:t>
            </a:r>
            <a:endParaRPr lang="ru-RU" u="sng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3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EBE3C1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536</Words>
  <Application>Microsoft Office PowerPoint</Application>
  <PresentationFormat>Экран (4:3)</PresentationFormat>
  <Paragraphs>98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manager</dc:creator>
  <cp:lastModifiedBy>manager</cp:lastModifiedBy>
  <cp:revision>49</cp:revision>
  <dcterms:created xsi:type="dcterms:W3CDTF">2013-05-22T12:26:45Z</dcterms:created>
  <dcterms:modified xsi:type="dcterms:W3CDTF">2013-05-29T08:25:23Z</dcterms:modified>
</cp:coreProperties>
</file>